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204-F4BF-4FD3-85EF-CED485A5A1EB}" type="datetimeFigureOut">
              <a:rPr lang="fr-FR" smtClean="0"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734C-FE72-4A6D-A22F-C32E5EEB374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204-F4BF-4FD3-85EF-CED485A5A1EB}" type="datetimeFigureOut">
              <a:rPr lang="fr-FR" smtClean="0"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734C-FE72-4A6D-A22F-C32E5EEB374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204-F4BF-4FD3-85EF-CED485A5A1EB}" type="datetimeFigureOut">
              <a:rPr lang="fr-FR" smtClean="0"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734C-FE72-4A6D-A22F-C32E5EEB374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204-F4BF-4FD3-85EF-CED485A5A1EB}" type="datetimeFigureOut">
              <a:rPr lang="fr-FR" smtClean="0"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734C-FE72-4A6D-A22F-C32E5EEB374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204-F4BF-4FD3-85EF-CED485A5A1EB}" type="datetimeFigureOut">
              <a:rPr lang="fr-FR" smtClean="0"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734C-FE72-4A6D-A22F-C32E5EEB374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204-F4BF-4FD3-85EF-CED485A5A1EB}" type="datetimeFigureOut">
              <a:rPr lang="fr-FR" smtClean="0"/>
              <a:t>17/09/2020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734C-FE72-4A6D-A22F-C32E5EEB374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204-F4BF-4FD3-85EF-CED485A5A1EB}" type="datetimeFigureOut">
              <a:rPr lang="fr-FR" smtClean="0"/>
              <a:t>17/09/2020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734C-FE72-4A6D-A22F-C32E5EEB374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204-F4BF-4FD3-85EF-CED485A5A1EB}" type="datetimeFigureOut">
              <a:rPr lang="fr-FR" smtClean="0"/>
              <a:t>17/09/2020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734C-FE72-4A6D-A22F-C32E5EEB374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204-F4BF-4FD3-85EF-CED485A5A1EB}" type="datetimeFigureOut">
              <a:rPr lang="fr-FR" smtClean="0"/>
              <a:t>17/09/2020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734C-FE72-4A6D-A22F-C32E5EEB374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204-F4BF-4FD3-85EF-CED485A5A1EB}" type="datetimeFigureOut">
              <a:rPr lang="fr-FR" smtClean="0"/>
              <a:t>17/09/2020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734C-FE72-4A6D-A22F-C32E5EEB374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204-F4BF-4FD3-85EF-CED485A5A1EB}" type="datetimeFigureOut">
              <a:rPr lang="fr-FR" smtClean="0"/>
              <a:t>17/09/2020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734C-FE72-4A6D-A22F-C32E5EEB374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DE204-F4BF-4FD3-85EF-CED485A5A1EB}" type="datetimeFigureOut">
              <a:rPr lang="fr-FR" smtClean="0"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0734C-FE72-4A6D-A22F-C32E5EEB374E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575" y="585788"/>
            <a:ext cx="756285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862654" cy="5876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5" y="574169"/>
            <a:ext cx="4629086" cy="573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8" y="252413"/>
            <a:ext cx="8963025" cy="63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4744"/>
            <a:ext cx="730661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821087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88640"/>
            <a:ext cx="3672408" cy="648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8472289" cy="379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60648"/>
            <a:ext cx="4111460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8161015" cy="3675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7895431" cy="4203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32656"/>
            <a:ext cx="5117108" cy="6120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826433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910053" y="1146910"/>
            <a:ext cx="11091593" cy="5533068"/>
          </a:xfrm>
        </p:spPr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747588"/>
            <a:ext cx="6264696" cy="530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7478" y="980728"/>
            <a:ext cx="6589045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7943707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2175" y="147638"/>
            <a:ext cx="4819650" cy="656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355" y="620688"/>
            <a:ext cx="7424053" cy="5557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48680"/>
            <a:ext cx="7233815" cy="5971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Affichage à l'écran (4:3)</PresentationFormat>
  <Paragraphs>0</Paragraphs>
  <Slides>19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0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Jean Bernard Lasnaud</dc:creator>
  <cp:lastModifiedBy>Jean Bernard Lasnaud</cp:lastModifiedBy>
  <cp:revision>2</cp:revision>
  <dcterms:created xsi:type="dcterms:W3CDTF">2020-09-17T12:24:44Z</dcterms:created>
  <dcterms:modified xsi:type="dcterms:W3CDTF">2020-09-17T12:45:18Z</dcterms:modified>
</cp:coreProperties>
</file>